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CC22945-0E5D-449A-907C-3C761E09ACCD}" type="datetimeFigureOut">
              <a:rPr lang="ar-EG" smtClean="0"/>
              <a:t>08/08/1441</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8E75238C-3B8C-4E3E-8966-F7FFB4422F10}"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22945-0E5D-449A-907C-3C761E09ACCD}"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E75238C-3B8C-4E3E-8966-F7FFB4422F10}"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22945-0E5D-449A-907C-3C761E09ACCD}"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E75238C-3B8C-4E3E-8966-F7FFB4422F10}"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22945-0E5D-449A-907C-3C761E09ACCD}"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E75238C-3B8C-4E3E-8966-F7FFB4422F10}"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C22945-0E5D-449A-907C-3C761E09ACCD}"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8E75238C-3B8C-4E3E-8966-F7FFB4422F10}"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C22945-0E5D-449A-907C-3C761E09ACCD}"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E75238C-3B8C-4E3E-8966-F7FFB4422F10}"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C22945-0E5D-449A-907C-3C761E09ACCD}"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8E75238C-3B8C-4E3E-8966-F7FFB4422F10}"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C22945-0E5D-449A-907C-3C761E09ACCD}"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8E75238C-3B8C-4E3E-8966-F7FFB4422F10}"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22945-0E5D-449A-907C-3C761E09ACCD}"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8E75238C-3B8C-4E3E-8966-F7FFB4422F10}"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C22945-0E5D-449A-907C-3C761E09ACCD}"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E75238C-3B8C-4E3E-8966-F7FFB4422F10}"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C22945-0E5D-449A-907C-3C761E09ACCD}"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E75238C-3B8C-4E3E-8966-F7FFB4422F10}"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CC22945-0E5D-449A-907C-3C761E09ACCD}" type="datetimeFigureOut">
              <a:rPr lang="ar-EG" smtClean="0"/>
              <a:t>08/08/1441</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E75238C-3B8C-4E3E-8966-F7FFB4422F10}"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a:xfrm>
            <a:off x="1371600" y="5157192"/>
            <a:ext cx="6400800" cy="1224136"/>
          </a:xfrm>
        </p:spPr>
        <p:txBody>
          <a:bodyPr>
            <a:normAutofit/>
          </a:bodyPr>
          <a:lstStyle/>
          <a:p>
            <a:r>
              <a:rPr lang="ar-EG" sz="2400" b="1" dirty="0" smtClean="0"/>
              <a:t>المحاضره الرابعة- سوسيولوجيا الشباب- قسم علم الاجتماع</a:t>
            </a:r>
          </a:p>
          <a:p>
            <a:pPr algn="r"/>
            <a:r>
              <a:rPr lang="ar-EG" sz="2400" b="1" dirty="0" smtClean="0"/>
              <a:t>                  د/ فاطمة مجدى محمد شعراوى</a:t>
            </a:r>
            <a:endParaRPr lang="ar-EG"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7816"/>
            <a:ext cx="9144000" cy="4175360"/>
          </a:xfrm>
          <a:prstGeom prst="rect">
            <a:avLst/>
          </a:prstGeom>
        </p:spPr>
      </p:pic>
    </p:spTree>
    <p:extLst>
      <p:ext uri="{BB962C8B-B14F-4D97-AF65-F5344CB8AC3E}">
        <p14:creationId xmlns:p14="http://schemas.microsoft.com/office/powerpoint/2010/main" val="218137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sz="3100" dirty="0" smtClean="0"/>
              <a:t>ملامح من ثقافات الشباب فى الالفية </a:t>
            </a:r>
            <a:r>
              <a:rPr lang="ar-EG" dirty="0" smtClean="0"/>
              <a:t>الجديدة</a:t>
            </a:r>
            <a:endParaRPr lang="ar-EG" dirty="0"/>
          </a:p>
        </p:txBody>
      </p:sp>
      <p:sp>
        <p:nvSpPr>
          <p:cNvPr id="3" name="Content Placeholder 2"/>
          <p:cNvSpPr>
            <a:spLocks noGrp="1"/>
          </p:cNvSpPr>
          <p:nvPr>
            <p:ph idx="1"/>
          </p:nvPr>
        </p:nvSpPr>
        <p:spPr/>
        <p:txBody>
          <a:bodyPr/>
          <a:lstStyle/>
          <a:p>
            <a:r>
              <a:rPr lang="ar-EG" dirty="0" smtClean="0"/>
              <a:t>الأسلو ب الموحد فى حقبة العولمة: يشير مفهوم العولمة فى العلوم الاجتماعية إلى نظام عالمى واحد مهيمن،بفعل النمو والتطور التكنولوجى والمعلوماتى، وتأتى مؤشرات ودلائل العوولمة فى كثير من أوجه الحياة الاجتماعية فيما يتعلق بالشباب،إذ أصبحت أفكارهم واحتياجاتهم وقيمهم فى بداية الألفية الجديدة متماثلة بشكل كبير بعيدا عن الانقسامات الهيكلية المحلية كالطبقة الاجتماعية أو الجنس أو العرق.</a:t>
            </a:r>
          </a:p>
          <a:p>
            <a:r>
              <a:rPr lang="ar-EG" dirty="0" smtClean="0"/>
              <a:t>مع بداية القرن الواحد والعشرين ، أصبحت ثقافة الشباب ثقافة متجانسة لا تميز نموذجا محدداً،وإنما تميز جيلاًكاملاًيتشارك أفراده القيم نفسها، والأساليب،والاستهلاك لكل رموز العولمة.</a:t>
            </a:r>
            <a:endParaRPr lang="ar-EG" dirty="0"/>
          </a:p>
        </p:txBody>
      </p:sp>
    </p:spTree>
    <p:extLst>
      <p:ext uri="{BB962C8B-B14F-4D97-AF65-F5344CB8AC3E}">
        <p14:creationId xmlns:p14="http://schemas.microsoft.com/office/powerpoint/2010/main" val="235028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ثقافة الإنترنت</a:t>
            </a:r>
            <a:endParaRPr lang="ar-EG" dirty="0"/>
          </a:p>
        </p:txBody>
      </p:sp>
      <p:sp>
        <p:nvSpPr>
          <p:cNvPr id="3" name="Content Placeholder 2"/>
          <p:cNvSpPr>
            <a:spLocks noGrp="1"/>
          </p:cNvSpPr>
          <p:nvPr>
            <p:ph idx="1"/>
          </p:nvPr>
        </p:nvSpPr>
        <p:spPr/>
        <p:txBody>
          <a:bodyPr/>
          <a:lstStyle/>
          <a:p>
            <a:r>
              <a:rPr lang="ar-EG" dirty="0" smtClean="0"/>
              <a:t>فى السنوات العشر الأخيرة أصبح المراهقون وصغار البالغين هما المجموعتان الموجودتان على الانترنت بشكل متواصل، إذ أصبح استخدام الانترنت من الأمور الحياتية المنتشرة بين الشباب .</a:t>
            </a:r>
          </a:p>
          <a:p>
            <a:r>
              <a:rPr lang="ar-EG" dirty="0" smtClean="0"/>
              <a:t>يعتبر استخدام الانترنت أكثر القوى المؤثرة فى تشكيل شخصية الشباب فى الوقت الحاضر حيث يقضى ثمانية من كل عشرين من البالغين أكثر من 50 ساعة على الشاشات أسبوعيا.</a:t>
            </a:r>
          </a:p>
          <a:p>
            <a:r>
              <a:rPr lang="ar-EG" dirty="0" smtClean="0"/>
              <a:t>اصبحت استخدامات الانترنت المتزايدة والمتنوعة هى المكون الرئيس لثقافة الشباب فى بدايات القرن الحادى والعشرين.</a:t>
            </a:r>
            <a:endParaRPr lang="ar-EG" dirty="0"/>
          </a:p>
        </p:txBody>
      </p:sp>
    </p:spTree>
    <p:extLst>
      <p:ext uri="{BB962C8B-B14F-4D97-AF65-F5344CB8AC3E}">
        <p14:creationId xmlns:p14="http://schemas.microsoft.com/office/powerpoint/2010/main" val="5763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200" dirty="0" smtClean="0"/>
              <a:t>الأنشطة الأساسية على شبكة الانترنت</a:t>
            </a:r>
            <a:endParaRPr lang="ar-EG" sz="3200" dirty="0"/>
          </a:p>
        </p:txBody>
      </p:sp>
      <p:sp>
        <p:nvSpPr>
          <p:cNvPr id="3" name="Content Placeholder 2"/>
          <p:cNvSpPr>
            <a:spLocks noGrp="1"/>
          </p:cNvSpPr>
          <p:nvPr>
            <p:ph idx="1"/>
          </p:nvPr>
        </p:nvSpPr>
        <p:spPr/>
        <p:txBody>
          <a:bodyPr/>
          <a:lstStyle/>
          <a:p>
            <a:r>
              <a:rPr lang="ar-EG" dirty="0" smtClean="0"/>
              <a:t>مع توسع استخدامات الانترنت من قبل الشباب وانتمائهم إلى عالم زاخر بالمعلومات الافتراضية عن إدارة الحياة، والصحة العامة،والعمليات المصرفية، والحصول على الأخبار ، والتسوق الإلكترونى بالشراء عبر الإنترنت ، وأنواع الموسيقى ، والعاب الفيديو.</a:t>
            </a:r>
          </a:p>
          <a:p>
            <a:r>
              <a:rPr lang="ar-EG" dirty="0" smtClean="0"/>
              <a:t>علاوة على ذلك لا تخلو أنشطة الشباب على الانترنت من الاستخدام السلبى، حيث ذكر (سانبورن) ان استخدام الشباب للانترنت أصبح ايجابيا، ففى السنوات القليله الماضية كان استخدام الانترنت إيجابيا والنصف الآخر سلبيا، بينما فى الوقت الحاضر انحسرت السلبية 10% مقابل 90% للاستخدام الايجابى.</a:t>
            </a:r>
            <a:endParaRPr lang="ar-EG" dirty="0"/>
          </a:p>
        </p:txBody>
      </p:sp>
    </p:spTree>
    <p:extLst>
      <p:ext uri="{BB962C8B-B14F-4D97-AF65-F5344CB8AC3E}">
        <p14:creationId xmlns:p14="http://schemas.microsoft.com/office/powerpoint/2010/main" val="2950153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200" dirty="0" smtClean="0"/>
              <a:t>وسائط الإنترنت : الهواتف الذكية نموذجا</a:t>
            </a:r>
            <a:endParaRPr lang="ar-EG" sz="3200" dirty="0"/>
          </a:p>
        </p:txBody>
      </p:sp>
      <p:sp>
        <p:nvSpPr>
          <p:cNvPr id="3" name="Content Placeholder 2"/>
          <p:cNvSpPr>
            <a:spLocks noGrp="1"/>
          </p:cNvSpPr>
          <p:nvPr>
            <p:ph idx="1"/>
          </p:nvPr>
        </p:nvSpPr>
        <p:spPr/>
        <p:txBody>
          <a:bodyPr/>
          <a:lstStyle/>
          <a:p>
            <a:r>
              <a:rPr lang="ar-EG" dirty="0" smtClean="0"/>
              <a:t>وسائط الانترنت تنقل الصوت والصورة والأفلام المتحركة على شكل تقنيات رقمية فى إطار تفاعلى تبادلى، استحوذت على اهتمام مستخدمى الانترنت وجيل الشباب على وجه التحديد، إذ استحوذت على اهتمام مستخدمى الانترنت وجيل الشباب على وجه التحديد.</a:t>
            </a:r>
          </a:p>
          <a:p>
            <a:r>
              <a:rPr lang="ar-EG" dirty="0" smtClean="0"/>
              <a:t>تعتبر الهواتف الذكية التى تسمح بتنزيل تطبيقات الانترنت واستخدامها بأشكال مختلفة،أكثروسائط الانترنت انتشارا بين الشباب، ولا توجد اختلافات من حيث النوع أو العرق أو السلالة.</a:t>
            </a:r>
          </a:p>
          <a:p>
            <a:r>
              <a:rPr lang="ar-EG" dirty="0" smtClean="0"/>
              <a:t>أدى الاستحواذ المتزايد للشباب لهواتفهم الذكية إلى وصفهم بالمتصلون دائما.</a:t>
            </a:r>
            <a:endParaRPr lang="ar-EG" dirty="0"/>
          </a:p>
        </p:txBody>
      </p:sp>
    </p:spTree>
    <p:extLst>
      <p:ext uri="{BB962C8B-B14F-4D97-AF65-F5344CB8AC3E}">
        <p14:creationId xmlns:p14="http://schemas.microsoft.com/office/powerpoint/2010/main" val="3889299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TotalTime>
  <Words>356</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PowerPoint Presentation</vt:lpstr>
      <vt:lpstr>ملامح من ثقافات الشباب فى الالفية الجديدة</vt:lpstr>
      <vt:lpstr>ثقافة الإنترنت</vt:lpstr>
      <vt:lpstr>الأنشطة الأساسية على شبكة الانترنت</vt:lpstr>
      <vt:lpstr>وسائط الإنترنت : الهواتف الذكية نموذجا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DrFatma</dc:creator>
  <cp:lastModifiedBy>DrFatma</cp:lastModifiedBy>
  <cp:revision>5</cp:revision>
  <dcterms:created xsi:type="dcterms:W3CDTF">2020-04-01T18:03:16Z</dcterms:created>
  <dcterms:modified xsi:type="dcterms:W3CDTF">2020-04-01T18:50:46Z</dcterms:modified>
</cp:coreProperties>
</file>